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57" r:id="rId4"/>
    <p:sldId id="258" r:id="rId5"/>
    <p:sldId id="271" r:id="rId6"/>
    <p:sldId id="259" r:id="rId7"/>
    <p:sldId id="260" r:id="rId8"/>
    <p:sldId id="261" r:id="rId9"/>
    <p:sldId id="272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3" r:id="rId19"/>
    <p:sldId id="274" r:id="rId20"/>
    <p:sldId id="275" r:id="rId21"/>
    <p:sldId id="276" r:id="rId22"/>
    <p:sldId id="277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openxmlformats.org/officeDocument/2006/relationships/customXml" Target="../customXml/item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40259-E66D-E51C-A746-A12624F9F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249232-49EC-42B9-2DE3-7DF09D4954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0F74C-B34B-09C2-773A-466743B94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902AF-84E4-5454-C42B-B7695886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1190F-20BC-5D4F-19C4-440797525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4262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58B52-F3F1-DC6C-B141-EF98E63BF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FBFF6D-A709-F1E0-2A69-152BEABB4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0769A-7654-EE54-D9D6-2098ABF22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A2EB8-33F2-23F4-ADEA-547EA0CF0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E7776-EBF5-CC7D-9F08-A975356EC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3925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D49507-9EEF-3EC6-403B-BBB02EB4C8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FF8D44-AB06-3868-A672-A9F99ECB1F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3FB67-1FCF-5551-75CC-F790C879D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B5DC4-3818-3912-9369-188034349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48B91-BE3B-3FC2-50C2-F8CB6751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9765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49C0-46A4-4CBA-2CED-BFD7ED5F4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B8B44-5772-424E-6605-131080618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700F5-7B56-7BFC-E46F-CA25F89DD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48276-15C1-ECDD-B462-1D087D221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A7288D-B023-041C-8682-C3303DFB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7647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4C781-3983-9170-A416-00360D688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8C4224-2925-90A9-C8BD-4616385AD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CBEB7-D65D-C235-2FE2-BE8441BDA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60146-FD1B-B665-1263-521A0D6E7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EE357-C004-A8A3-27E1-C9AAE9362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9240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4940E-8BAB-108F-E5C3-1E94C91D6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C0E24-C41F-88C0-14AC-AC36164F35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DD9844-A2B6-5348-2583-E1A58D370B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9A018-8C45-2D63-2805-0608AA5E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339139-F2D7-29A8-9240-06AEE4950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F66374-F814-3AF0-378C-2B62D016F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9000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5741F-75FB-18CD-210B-E30A63085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95DBC-3E88-B2FF-2615-6CB16D500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C1B50-6778-37FD-0362-8A954AD12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CC2E5-3A70-AFE2-ABC1-FF13B14D58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F9E170-45FC-8876-4671-6B1105D277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C598E3-B5A9-21EB-CE25-131FAD78F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A7327-C9EB-460C-CC75-7439FAD9C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3C85C5-4968-8D4A-2A31-9FF96F45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417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E3154-E869-DC5B-BA3E-502527E1E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39451F-85EE-C778-C8D9-99F1A9EEC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36373-5CC4-2680-8596-8715BE3A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216C46-E5B8-651D-36A7-D48615C68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3079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B3B1EA-F7FA-7525-4090-2564BB092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30E1C2-F6EA-B68F-F489-BAA91BAE3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B7877-7F6E-3DBD-0A52-5B289B11B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0834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18C0D-642F-1D5E-C7ED-865437D8B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A1447-D8D9-4187-34C9-72954C6E5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CB347-1F86-E759-024E-013461429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F8606C-F60B-6863-F7E2-387372CF2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4560B-00C5-F1A8-091B-B3EB4B199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353B59-4454-79F2-174B-EF2056529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879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49CDA-C25C-1682-FB68-DF573515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1EC25-6F7A-B98C-A3BC-32CA1AA0E2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431DC6-4DB4-553A-5CA6-AB38832B9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4089E-F842-8156-3E74-55FEBAE24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2D5BB-96F5-62E3-65CF-26E196BD3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E49EF-A3E6-CF1A-CBC0-5538CAEC3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403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EB85E1-4D0E-828E-BFEE-7FE1D393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6977E6-9993-2020-33CB-50B274B59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CB8B0-8F59-EBCB-8A0F-7540139B1C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74F24-8A92-450A-9E64-49FCDF2C5BF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C1022-E3CE-D361-BEA9-74CC32C80E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DCC90-2C4B-6BB9-2E53-35110D2B8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2FC4F-8EC9-4C02-96D8-6B9CD21F9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5953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D89E8-B1A5-70F1-A170-04E6027383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ADAMS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335AE4-4C9D-B2E1-E2AF-B66E0BE482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462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83936-B4AF-FB22-C180-095620D99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424A6C-CEFF-89E4-C288-E578C29466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9705" y="1924554"/>
            <a:ext cx="7992590" cy="4153480"/>
          </a:xfrm>
        </p:spPr>
      </p:pic>
    </p:spTree>
    <p:extLst>
      <p:ext uri="{BB962C8B-B14F-4D97-AF65-F5344CB8AC3E}">
        <p14:creationId xmlns:p14="http://schemas.microsoft.com/office/powerpoint/2010/main" val="272130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EB477-0634-9DE5-DE5E-386FAAC72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743871-8B11-1214-5D0A-468F6B504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2573" y="1929317"/>
            <a:ext cx="7906853" cy="4143953"/>
          </a:xfrm>
        </p:spPr>
      </p:pic>
    </p:spTree>
    <p:extLst>
      <p:ext uri="{BB962C8B-B14F-4D97-AF65-F5344CB8AC3E}">
        <p14:creationId xmlns:p14="http://schemas.microsoft.com/office/powerpoint/2010/main" val="3771822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32356-89CB-FE8F-4E45-E3E5151BF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5FA8E6-1740-0BAA-594C-1B56C6D11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3520" y="1948370"/>
            <a:ext cx="7944959" cy="4105848"/>
          </a:xfrm>
        </p:spPr>
      </p:pic>
    </p:spTree>
    <p:extLst>
      <p:ext uri="{BB962C8B-B14F-4D97-AF65-F5344CB8AC3E}">
        <p14:creationId xmlns:p14="http://schemas.microsoft.com/office/powerpoint/2010/main" val="1716638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24BF9-9630-2A26-9365-0911CFF7C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E68F8A-D3BF-8B5F-1277-48D5AAC92E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631" y="1825625"/>
            <a:ext cx="5904738" cy="4351338"/>
          </a:xfrm>
        </p:spPr>
      </p:pic>
    </p:spTree>
    <p:extLst>
      <p:ext uri="{BB962C8B-B14F-4D97-AF65-F5344CB8AC3E}">
        <p14:creationId xmlns:p14="http://schemas.microsoft.com/office/powerpoint/2010/main" val="4002304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09EA4-CB32-AF62-E05E-0D756D85A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819A8D-A622-2B59-2832-42AA3AA139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2775" y="1825625"/>
            <a:ext cx="6426450" cy="4351338"/>
          </a:xfrm>
        </p:spPr>
      </p:pic>
    </p:spTree>
    <p:extLst>
      <p:ext uri="{BB962C8B-B14F-4D97-AF65-F5344CB8AC3E}">
        <p14:creationId xmlns:p14="http://schemas.microsoft.com/office/powerpoint/2010/main" val="1475275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FBC9A-869E-A9A3-C7A9-8F85B7A3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85A264-F66F-7E17-A8BF-D94482427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3833" y="1825625"/>
            <a:ext cx="5964334" cy="4351338"/>
          </a:xfrm>
        </p:spPr>
      </p:pic>
    </p:spTree>
    <p:extLst>
      <p:ext uri="{BB962C8B-B14F-4D97-AF65-F5344CB8AC3E}">
        <p14:creationId xmlns:p14="http://schemas.microsoft.com/office/powerpoint/2010/main" val="4247936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734B8-1140-CBED-2111-A31E1806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89C38E-2BD4-B393-3586-47A95F73C2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7001" y="1825625"/>
            <a:ext cx="7717997" cy="4351338"/>
          </a:xfrm>
        </p:spPr>
      </p:pic>
    </p:spTree>
    <p:extLst>
      <p:ext uri="{BB962C8B-B14F-4D97-AF65-F5344CB8AC3E}">
        <p14:creationId xmlns:p14="http://schemas.microsoft.com/office/powerpoint/2010/main" val="1188073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CFBE5-4B79-3E98-8595-F432B47B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99EF24-E302-C6CB-9C06-306152EB52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4468" y="1924554"/>
            <a:ext cx="7983064" cy="4153480"/>
          </a:xfrm>
        </p:spPr>
      </p:pic>
    </p:spTree>
    <p:extLst>
      <p:ext uri="{BB962C8B-B14F-4D97-AF65-F5344CB8AC3E}">
        <p14:creationId xmlns:p14="http://schemas.microsoft.com/office/powerpoint/2010/main" val="718647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89340-141C-7C46-207D-3F22B99B5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3E5253-08BC-B5CE-4049-9C20D50D35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497" y="1825625"/>
            <a:ext cx="6527006" cy="4351338"/>
          </a:xfrm>
        </p:spPr>
      </p:pic>
    </p:spTree>
    <p:extLst>
      <p:ext uri="{BB962C8B-B14F-4D97-AF65-F5344CB8AC3E}">
        <p14:creationId xmlns:p14="http://schemas.microsoft.com/office/powerpoint/2010/main" val="943907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65BA2-670F-A700-FE6B-E41F24246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4197EA-F2C3-011F-C83B-DBD1A2B8B1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5829" y="1825625"/>
            <a:ext cx="7580342" cy="4351338"/>
          </a:xfrm>
        </p:spPr>
      </p:pic>
    </p:spTree>
    <p:extLst>
      <p:ext uri="{BB962C8B-B14F-4D97-AF65-F5344CB8AC3E}">
        <p14:creationId xmlns:p14="http://schemas.microsoft.com/office/powerpoint/2010/main" val="3389199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68A99-046C-546B-A5D8-3509FAF30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9DE1F4C-19FD-46E4-EBB0-426896B34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6400" y="644069"/>
            <a:ext cx="4725567" cy="467434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1B4FE3-6107-3503-5642-9FA42710A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81" y="482121"/>
            <a:ext cx="3924572" cy="467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046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ABA31-2A04-3EB6-7027-7B6AEB675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581BF4-8CA0-C706-17E9-6EB2F8192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4132" y="1825625"/>
            <a:ext cx="7843735" cy="4351338"/>
          </a:xfrm>
        </p:spPr>
      </p:pic>
    </p:spTree>
    <p:extLst>
      <p:ext uri="{BB962C8B-B14F-4D97-AF65-F5344CB8AC3E}">
        <p14:creationId xmlns:p14="http://schemas.microsoft.com/office/powerpoint/2010/main" val="553241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1C041-F287-BF72-EF4E-DAD730F1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E3D502-1981-FB47-1CAF-9DF83C039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5155" y="1825625"/>
            <a:ext cx="7541689" cy="4351338"/>
          </a:xfrm>
        </p:spPr>
      </p:pic>
    </p:spTree>
    <p:extLst>
      <p:ext uri="{BB962C8B-B14F-4D97-AF65-F5344CB8AC3E}">
        <p14:creationId xmlns:p14="http://schemas.microsoft.com/office/powerpoint/2010/main" val="2001750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7E1B6-8204-8855-064E-A0EF3023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78BEE3-A114-C22F-FE55-84A9076FF3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4403" y="1825625"/>
            <a:ext cx="7483193" cy="4351338"/>
          </a:xfrm>
        </p:spPr>
      </p:pic>
    </p:spTree>
    <p:extLst>
      <p:ext uri="{BB962C8B-B14F-4D97-AF65-F5344CB8AC3E}">
        <p14:creationId xmlns:p14="http://schemas.microsoft.com/office/powerpoint/2010/main" val="32838932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776A0-A102-01D3-D7C7-45010DB54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2CBD-8604-B151-4B74-DB94DD842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8979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2492-ABB1-6628-42B2-8494D736B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18D436-7542-B803-092A-1DE605460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994" y="1953133"/>
            <a:ext cx="7964011" cy="4096322"/>
          </a:xfrm>
        </p:spPr>
      </p:pic>
    </p:spTree>
    <p:extLst>
      <p:ext uri="{BB962C8B-B14F-4D97-AF65-F5344CB8AC3E}">
        <p14:creationId xmlns:p14="http://schemas.microsoft.com/office/powerpoint/2010/main" val="2992147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05EA4-3330-59BB-CCE9-20B1FDB6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E60214-339A-E033-F521-8E7B927452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3520" y="1891212"/>
            <a:ext cx="7944959" cy="4220164"/>
          </a:xfrm>
        </p:spPr>
      </p:pic>
    </p:spTree>
    <p:extLst>
      <p:ext uri="{BB962C8B-B14F-4D97-AF65-F5344CB8AC3E}">
        <p14:creationId xmlns:p14="http://schemas.microsoft.com/office/powerpoint/2010/main" val="980534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9F01F-18F3-44BA-FC6D-FD6DB1BD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FC26CA-9727-90C1-32B4-F2D9EAA1B3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6389" y="1915028"/>
            <a:ext cx="7859222" cy="4172532"/>
          </a:xfrm>
        </p:spPr>
      </p:pic>
    </p:spTree>
    <p:extLst>
      <p:ext uri="{BB962C8B-B14F-4D97-AF65-F5344CB8AC3E}">
        <p14:creationId xmlns:p14="http://schemas.microsoft.com/office/powerpoint/2010/main" val="1528299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399CA-534A-529F-2A1B-98564A9A2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686634-1A8B-042E-0229-E7AE18940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0178" y="1996001"/>
            <a:ext cx="8011643" cy="4010585"/>
          </a:xfrm>
        </p:spPr>
      </p:pic>
    </p:spTree>
    <p:extLst>
      <p:ext uri="{BB962C8B-B14F-4D97-AF65-F5344CB8AC3E}">
        <p14:creationId xmlns:p14="http://schemas.microsoft.com/office/powerpoint/2010/main" val="3420796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F501E-F74B-05A3-2FB6-A06228924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98A980-B6D1-C40D-D32E-98CB87AC0D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0178" y="1876922"/>
            <a:ext cx="8011643" cy="4248743"/>
          </a:xfrm>
        </p:spPr>
      </p:pic>
    </p:spTree>
    <p:extLst>
      <p:ext uri="{BB962C8B-B14F-4D97-AF65-F5344CB8AC3E}">
        <p14:creationId xmlns:p14="http://schemas.microsoft.com/office/powerpoint/2010/main" val="3771701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CAAE-8C7E-03C0-9F39-EF7ABD425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48B4E8-B002-5EE2-46B9-089D2DFC4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021" y="2167475"/>
            <a:ext cx="7763958" cy="3667637"/>
          </a:xfrm>
        </p:spPr>
      </p:pic>
    </p:spTree>
    <p:extLst>
      <p:ext uri="{BB962C8B-B14F-4D97-AF65-F5344CB8AC3E}">
        <p14:creationId xmlns:p14="http://schemas.microsoft.com/office/powerpoint/2010/main" val="4057147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476F2-9B6E-CAF0-484B-7D0FBEA2F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36B4B9-74D7-9FDA-6EAE-7D90DC3FC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4009" y="1825625"/>
            <a:ext cx="6203981" cy="4351338"/>
          </a:xfrm>
        </p:spPr>
      </p:pic>
    </p:spTree>
    <p:extLst>
      <p:ext uri="{BB962C8B-B14F-4D97-AF65-F5344CB8AC3E}">
        <p14:creationId xmlns:p14="http://schemas.microsoft.com/office/powerpoint/2010/main" val="746403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D084FE8244824F8DA304D1666BE595" ma:contentTypeVersion="11" ma:contentTypeDescription="Create a new document." ma:contentTypeScope="" ma:versionID="e0865277d0d67785faf46b54a4db5457">
  <xsd:schema xmlns:xsd="http://www.w3.org/2001/XMLSchema" xmlns:xs="http://www.w3.org/2001/XMLSchema" xmlns:p="http://schemas.microsoft.com/office/2006/metadata/properties" xmlns:ns2="5c9723bf-e2da-41fd-b2fd-04456ba7cba0" xmlns:ns3="1a80a837-91c1-4480-9cf9-33b82e620694" targetNamespace="http://schemas.microsoft.com/office/2006/metadata/properties" ma:root="true" ma:fieldsID="6c019d3797738bd61eb20ebed6b56dad" ns2:_="" ns3:_="">
    <xsd:import namespace="5c9723bf-e2da-41fd-b2fd-04456ba7cba0"/>
    <xsd:import namespace="1a80a837-91c1-4480-9cf9-33b82e62069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9723bf-e2da-41fd-b2fd-04456ba7cb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d34f2db7-5c9e-4885-aa5f-8b428826e26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80a837-91c1-4480-9cf9-33b82e62069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a61ef91b-d40f-44db-96c7-c4e8b0acdb48}" ma:internalName="TaxCatchAll" ma:showField="CatchAllData" ma:web="1a80a837-91c1-4480-9cf9-33b82e62069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a80a837-91c1-4480-9cf9-33b82e620694" xsi:nil="true"/>
    <lcf76f155ced4ddcb4097134ff3c332f xmlns="5c9723bf-e2da-41fd-b2fd-04456ba7cba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54CC0D8-130B-4BF9-BAEF-E1D1E73CC149}"/>
</file>

<file path=customXml/itemProps2.xml><?xml version="1.0" encoding="utf-8"?>
<ds:datastoreItem xmlns:ds="http://schemas.openxmlformats.org/officeDocument/2006/customXml" ds:itemID="{A6534A83-1C25-4E46-A001-B09B32582E13}"/>
</file>

<file path=customXml/itemProps3.xml><?xml version="1.0" encoding="utf-8"?>
<ds:datastoreItem xmlns:ds="http://schemas.openxmlformats.org/officeDocument/2006/customXml" ds:itemID="{4731BE9E-9A26-43CA-BC1F-2B3107B2FFC7}"/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</Words>
  <Application>Microsoft Office PowerPoint</Application>
  <PresentationFormat>Widescreen</PresentationFormat>
  <Paragraphs>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ADAMS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ADAMS</dc:title>
  <dc:creator>ANITA CHRISTALINE J</dc:creator>
  <cp:lastModifiedBy>ANITA CHRISTALINE J</cp:lastModifiedBy>
  <cp:revision>5</cp:revision>
  <dcterms:created xsi:type="dcterms:W3CDTF">2024-04-23T06:08:52Z</dcterms:created>
  <dcterms:modified xsi:type="dcterms:W3CDTF">2024-04-23T06:30:37Z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0x010100F8D084FE8244824F8DA304D1666BE595</vt:lpwstr>
  </property>
</Properties>
</file>

<file path=docProps/thumbnail.jpeg>
</file>